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9"/>
  </p:notesMasterIdLst>
  <p:sldIdLst>
    <p:sldId id="264" r:id="rId5"/>
    <p:sldId id="265" r:id="rId6"/>
    <p:sldId id="261" r:id="rId7"/>
    <p:sldId id="259" r:id="rId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173"/>
    <a:srgbClr val="5D757A"/>
    <a:srgbClr val="17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/>
    <p:restoredTop sz="96327"/>
  </p:normalViewPr>
  <p:slideViewPr>
    <p:cSldViewPr snapToGrid="0">
      <p:cViewPr varScale="1">
        <p:scale>
          <a:sx n="149" d="100"/>
          <a:sy n="149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old"/>
              </a:defRPr>
            </a:lvl1pPr>
          </a:lstStyle>
          <a:p>
            <a:fld id="{CDCDFCC3-B8C1-9245-B1EA-09CA0618B323}" type="datetimeFigureOut">
              <a:rPr lang="en-US" smtClean="0"/>
              <a:pPr/>
              <a:t>7/28/23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old"/>
              </a:defRPr>
            </a:lvl1pPr>
          </a:lstStyle>
          <a:p>
            <a:fld id="{5DC091A8-ED48-2145-AC0D-A61DE840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1312" y="2324595"/>
            <a:ext cx="3690730" cy="1790700"/>
          </a:xfrm>
        </p:spPr>
        <p:txBody>
          <a:bodyPr anchor="ctr">
            <a:noAutofit/>
          </a:bodyPr>
          <a:lstStyle>
            <a:lvl1pPr algn="l">
              <a:defRPr sz="3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12" y="4126409"/>
            <a:ext cx="3884392" cy="557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3662B-6669-E221-4032-EB2FAE9006E1}"/>
              </a:ext>
            </a:extLst>
          </p:cNvPr>
          <p:cNvSpPr/>
          <p:nvPr userDrawn="1"/>
        </p:nvSpPr>
        <p:spPr>
          <a:xfrm>
            <a:off x="0" y="4856309"/>
            <a:ext cx="9144000" cy="287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0B8D0-BA1B-EB08-7AF5-BA71A312E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3903" y="4837261"/>
            <a:ext cx="888839" cy="3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03861-A2D8-603F-DA4D-D36C155C64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1312" y="2324595"/>
            <a:ext cx="3690730" cy="1790700"/>
          </a:xfrm>
        </p:spPr>
        <p:txBody>
          <a:bodyPr anchor="ctr">
            <a:noAutofit/>
          </a:bodyPr>
          <a:lstStyle>
            <a:lvl1pPr algn="l">
              <a:defRPr sz="3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9E21B6-254D-2926-3282-9CE28D3FE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1312" y="4126409"/>
            <a:ext cx="3884392" cy="557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22C238-2513-F62E-0AAC-CF69CAC622DE}"/>
              </a:ext>
            </a:extLst>
          </p:cNvPr>
          <p:cNvSpPr/>
          <p:nvPr userDrawn="1"/>
        </p:nvSpPr>
        <p:spPr>
          <a:xfrm>
            <a:off x="0" y="4856309"/>
            <a:ext cx="9144000" cy="287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9EEBE-EF43-D319-C769-9DBD76BC1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3903" y="4837261"/>
            <a:ext cx="888839" cy="3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22772"/>
            <a:ext cx="8382000" cy="1790700"/>
          </a:xfrm>
        </p:spPr>
        <p:txBody>
          <a:bodyPr anchor="ctr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82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46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83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3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19150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55144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95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802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802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2931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2931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6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46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70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11808-A2F8-1B1A-8B8A-E709FAFF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21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2"/>
          </a:solidFill>
          <a:latin typeface="Arial Bold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Arial Bold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2"/>
          </a:solidFill>
          <a:latin typeface="Arial Bold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2"/>
          </a:solidFill>
          <a:latin typeface="Arial Bold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2"/>
          </a:solidFill>
          <a:latin typeface="Arial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38D94-7518-C8C2-AFDF-C3E3C54DD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F7B397-ABBC-2DC2-00F6-8730576C8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7F07-D56B-0070-21C0-DC75B37C9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DE9F9-F4B7-FC33-B35E-70A4C3E30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C9DC-E571-448F-AD83-3515F1986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40B1E-8A38-26D3-0457-DD4D832C5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8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DCCEC0-43E0-54FA-4A46-8FB6AD85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F3AB3-22A2-C7FF-B43B-DE25136F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36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23">
      <a:dk1>
        <a:srgbClr val="000000"/>
      </a:dk1>
      <a:lt1>
        <a:srgbClr val="FFFFFF"/>
      </a:lt1>
      <a:dk2>
        <a:srgbClr val="1A3C6C"/>
      </a:dk2>
      <a:lt2>
        <a:srgbClr val="EAEAEA"/>
      </a:lt2>
      <a:accent1>
        <a:srgbClr val="02739A"/>
      </a:accent1>
      <a:accent2>
        <a:srgbClr val="70C6AE"/>
      </a:accent2>
      <a:accent3>
        <a:srgbClr val="B12771"/>
      </a:accent3>
      <a:accent4>
        <a:srgbClr val="F68C29"/>
      </a:accent4>
      <a:accent5>
        <a:srgbClr val="2C6EB7"/>
      </a:accent5>
      <a:accent6>
        <a:srgbClr val="E45323"/>
      </a:accent6>
      <a:hlink>
        <a:srgbClr val="E45323"/>
      </a:hlink>
      <a:folHlink>
        <a:srgbClr val="FEC93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7" ma:contentTypeDescription="Create a new document." ma:contentTypeScope="" ma:versionID="cbf96eb4ab63158f6e337d87192fc2fa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5b4ab1aeaef49e61fa71cb1145f47220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915C18-BD2C-411E-9723-565C64465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AA41BF-BD31-41F9-A1D7-2165E1CEF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B7FB3E-A727-4899-8FB0-B5659FB6986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6fa26e8-7807-46c3-9e5c-9f5d6b61bc32"/>
    <ds:schemaRef ds:uri="http://schemas.microsoft.com/office/infopath/2007/PartnerControls"/>
    <ds:schemaRef ds:uri="94ba11f4-2931-4fcd-a6e3-8f471cfc29c0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Arial Bold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Chang</dc:creator>
  <cp:lastModifiedBy>David La Cava</cp:lastModifiedBy>
  <cp:revision>7</cp:revision>
  <dcterms:created xsi:type="dcterms:W3CDTF">2017-05-24T21:00:00Z</dcterms:created>
  <dcterms:modified xsi:type="dcterms:W3CDTF">2023-07-28T09:24:35Z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2021-06-03T15:35:12Z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e4ddecc9-aa9c-4af2-ac74-43ec65fc1605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0x0101002E2E7756C3890541B25F222B995FAFBC</vt:lpwstr>
  </property>
  <property fmtid="{D5CDD505-2E9C-101B-9397-08002B2CF9AE}" pid="10" name="MediaServiceImageTags">
    <vt:lpwstr/>
  </property>
</Properties>
</file>